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5" r:id="rId4"/>
    <p:sldId id="276" r:id="rId5"/>
    <p:sldId id="292" r:id="rId6"/>
    <p:sldId id="302" r:id="rId7"/>
    <p:sldId id="303" r:id="rId8"/>
    <p:sldId id="294" r:id="rId9"/>
    <p:sldId id="281" r:id="rId10"/>
    <p:sldId id="277" r:id="rId11"/>
    <p:sldId id="295" r:id="rId12"/>
    <p:sldId id="296" r:id="rId13"/>
    <p:sldId id="298" r:id="rId14"/>
    <p:sldId id="284" r:id="rId15"/>
    <p:sldId id="285" r:id="rId16"/>
    <p:sldId id="301" r:id="rId17"/>
    <p:sldId id="299" r:id="rId18"/>
    <p:sldId id="300" r:id="rId19"/>
    <p:sldId id="288" r:id="rId20"/>
    <p:sldId id="289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9A48-3DBC-43DF-965D-EF8BFF776E75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2EA7-1D8C-47AB-B082-8F36897D5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A46-442E-494F-AAEB-787001AB3045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C7FC-E8ED-48CA-92A2-1D4321BE3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9A48-3DBC-43DF-965D-EF8BFF776E75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2EA7-1D8C-47AB-B082-8F36897D5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4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entfix888.com/wp-content/uploads/2015/11/DF-LED935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by\Desktop\toby%20windows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collisionedge.com/estimatingKi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lisionedge.com/dentViewer.html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collisionedge.com/blendStick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entfix888.com/wp-content/uploads/2015/11/df-sp360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entfix888.com/wp-content/uploads/2015/11/df-fbs16_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962400"/>
            <a:ext cx="7772400" cy="79337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Calibri" pitchFamily="34" charset="0"/>
              </a:rPr>
              <a:t>SCRS’ Education Committee Presents</a:t>
            </a:r>
            <a:endParaRPr lang="en-US" sz="4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77724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 err="1" smtClean="0">
                <a:latin typeface="Arial Black" pitchFamily="34" charset="0"/>
              </a:rPr>
              <a:t>Kool</a:t>
            </a:r>
            <a:r>
              <a:rPr lang="en-US" sz="5400" dirty="0" smtClean="0">
                <a:latin typeface="Arial Black" pitchFamily="34" charset="0"/>
              </a:rPr>
              <a:t> Tools from SEMA 2015</a:t>
            </a:r>
          </a:p>
          <a:p>
            <a:r>
              <a:rPr lang="en-US" dirty="0" smtClean="0">
                <a:latin typeface="Arial Black" pitchFamily="34" charset="0"/>
              </a:rPr>
              <a:t>January, 2016-- Palm Springs, Ca</a:t>
            </a: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" y="1"/>
            <a:ext cx="9139518" cy="3635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27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Work Light from </a:t>
            </a:r>
            <a:r>
              <a:rPr lang="en-US" dirty="0" err="1" smtClean="0"/>
              <a:t>Dentfix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4" descr="DF-LED93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90800"/>
            <a:ext cx="46482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WRD Glass Tools Inc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876800" y="2895600"/>
            <a:ext cx="3200400" cy="3600986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Our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NEW 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Cutting fiber line removal device.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Safe, efficient, and optimized removal of auto glass panels and bonded elements.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777777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Helvetica Neue"/>
                <a:cs typeface="Arial" pitchFamily="34" charset="0"/>
              </a:rPr>
              <a:t>Kit Contents: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/>
                <a:cs typeface="Arial" pitchFamily="34" charset="0"/>
              </a:rPr>
              <a:t>1 Spider cup assembly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/>
                <a:cs typeface="Arial" pitchFamily="34" charset="0"/>
              </a:rPr>
              <a:t>1 Cutting Fiber Line SF 301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/>
                <a:cs typeface="Arial" pitchFamily="34" charset="0"/>
              </a:rPr>
              <a:t>1 Anchor Cup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/>
                <a:cs typeface="Arial" pitchFamily="34" charset="0"/>
              </a:rPr>
              <a:t>1 Cutting Line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ato"/>
                <a:cs typeface="Arial" pitchFamily="34" charset="0"/>
              </a:rPr>
              <a:t>Threader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/>
                <a:cs typeface="Arial" pitchFamily="34" charset="0"/>
              </a:rPr>
              <a:t>1 Dash Protector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/>
                <a:cs typeface="Arial" pitchFamily="34" charset="0"/>
              </a:rPr>
              <a:t>1 Extended Bit Holder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/>
                <a:cs typeface="Arial" pitchFamily="34" charset="0"/>
              </a:rPr>
              <a:t>1 Bit Holder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/>
                <a:cs typeface="Arial" pitchFamily="34" charset="0"/>
              </a:rPr>
              <a:t>1 Install Stick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/>
                <a:cs typeface="Arial" pitchFamily="34" charset="0"/>
              </a:rPr>
              <a:t>1 Plastic Tool Case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/>
                <a:cs typeface="Arial" pitchFamily="34" charset="0"/>
              </a:rPr>
              <a:t>Instruction Manual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1" descr="PNG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31242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WRD Glass Tools Inc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toby window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524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46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6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1600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Question—What is </a:t>
            </a:r>
            <a:r>
              <a:rPr lang="en-US" sz="3600" dirty="0" err="1" smtClean="0">
                <a:latin typeface="Arial Black" pitchFamily="34" charset="0"/>
              </a:rPr>
              <a:t>matamerism</a:t>
            </a:r>
            <a:r>
              <a:rPr lang="en-US" sz="3600" dirty="0" smtClean="0">
                <a:latin typeface="Arial Black" pitchFamily="34" charset="0"/>
              </a:rPr>
              <a:t>?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23622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Answer--</a:t>
            </a:r>
            <a:r>
              <a:rPr lang="en-US" sz="3600" dirty="0" err="1" smtClean="0">
                <a:latin typeface="Arial Black" pitchFamily="34" charset="0"/>
              </a:rPr>
              <a:t>Metamerism</a:t>
            </a:r>
            <a:r>
              <a:rPr lang="en-US" sz="3600" dirty="0" smtClean="0">
                <a:latin typeface="Arial Black" pitchFamily="34" charset="0"/>
              </a:rPr>
              <a:t> is the </a:t>
            </a:r>
            <a:r>
              <a:rPr lang="en-US" sz="3600" dirty="0" err="1" smtClean="0">
                <a:latin typeface="Arial Black" pitchFamily="34" charset="0"/>
              </a:rPr>
              <a:t>phenomenom</a:t>
            </a:r>
            <a:r>
              <a:rPr lang="en-US" sz="3600" dirty="0" smtClean="0">
                <a:latin typeface="Arial Black" pitchFamily="34" charset="0"/>
              </a:rPr>
              <a:t> wherein two colored samples will appear to be of the same shade under one light source but will appear to be different shades under a second source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6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Color corrected lamp from </a:t>
            </a:r>
            <a:r>
              <a:rPr lang="en-US" dirty="0" err="1" smtClean="0"/>
              <a:t>Infratech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6" name="Picture 2" descr="http://infratech-usa.com/wp-content/uploads/2014/01/CM5300_COLOR_MAT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000375" cy="4724400"/>
          </a:xfrm>
          <a:prstGeom prst="rect">
            <a:avLst/>
          </a:prstGeom>
          <a:noFill/>
        </p:spPr>
      </p:pic>
      <p:pic>
        <p:nvPicPr>
          <p:cNvPr id="41988" name="Picture 4" descr="http://infratech-usa.com/wp-content/uploads/2014/01/automotive_circl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20574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Aluminum Door Skin Hemmer by </a:t>
            </a:r>
            <a:r>
              <a:rPr lang="en-US" dirty="0" err="1" smtClean="0"/>
              <a:t>Steck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1" name="Picture 1" descr="http://www.steckmfg.com/Aluminum_Skin_Zipper_MuseHTML/images/ai%20skin%20zipper%20beauty%20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52800"/>
            <a:ext cx="5067300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Aluminum Door Skin Hemmer by </a:t>
            </a:r>
            <a:r>
              <a:rPr lang="en-US" dirty="0" err="1" smtClean="0"/>
              <a:t>Steck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4" name="Picture 2" descr="http://r1.vehicleservicepros.com/files/base/VSPC/image/2015/01/16x9/1280x720/Steck_AL_Skin_Zipper_step_1.54b92d4900cea.jpg"/>
          <p:cNvPicPr>
            <a:picLocks noChangeAspect="1" noChangeArrowheads="1"/>
          </p:cNvPicPr>
          <p:nvPr/>
        </p:nvPicPr>
        <p:blipFill>
          <a:blip r:embed="rId2" cstate="print"/>
          <a:srcRect l="24806" t="17152" r="24892" b="16692"/>
          <a:stretch>
            <a:fillRect/>
          </a:stretch>
        </p:blipFill>
        <p:spPr bwMode="auto">
          <a:xfrm>
            <a:off x="1905000" y="1905000"/>
            <a:ext cx="55626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Slot Cutter from </a:t>
            </a:r>
            <a:r>
              <a:rPr lang="en-US" dirty="0" err="1" smtClean="0"/>
              <a:t>Dentfix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C:\Users\toby\Downloads\FullSizeRender.jpg"/>
          <p:cNvPicPr>
            <a:picLocks noChangeAspect="1" noChangeArrowheads="1"/>
          </p:cNvPicPr>
          <p:nvPr/>
        </p:nvPicPr>
        <p:blipFill>
          <a:blip r:embed="rId2" cstate="print"/>
          <a:srcRect l="20741" t="18182" r="36296"/>
          <a:stretch>
            <a:fillRect/>
          </a:stretch>
        </p:blipFill>
        <p:spPr bwMode="auto">
          <a:xfrm>
            <a:off x="381000" y="1828800"/>
            <a:ext cx="2209800" cy="3429000"/>
          </a:xfrm>
          <a:prstGeom prst="rect">
            <a:avLst/>
          </a:prstGeom>
          <a:noFill/>
        </p:spPr>
      </p:pic>
      <p:pic>
        <p:nvPicPr>
          <p:cNvPr id="19" name="Picture 18" descr="DSC_0893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l="20000" t="27603" r="36667" b="9663"/>
          <a:stretch>
            <a:fillRect/>
          </a:stretch>
        </p:blipFill>
        <p:spPr>
          <a:xfrm>
            <a:off x="3810000" y="1828800"/>
            <a:ext cx="3962400" cy="381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38400" y="6096000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8X20 Slot Hole</a:t>
            </a:r>
            <a:endParaRPr lang="en-US" sz="2400" dirty="0">
              <a:latin typeface="Arial Black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05200" y="3886200"/>
            <a:ext cx="990600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05200" y="4800600"/>
            <a:ext cx="32004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62600" y="6096000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8MM Plug Hole</a:t>
            </a:r>
            <a:endParaRPr lang="en-US" sz="2000" dirty="0">
              <a:latin typeface="Arial Black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639718" y="4114800"/>
            <a:ext cx="675482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Tools from the Collision Edge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 descr="Estimating Sti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3048000" cy="2286001"/>
          </a:xfrm>
          <a:prstGeom prst="rect">
            <a:avLst/>
          </a:prstGeom>
          <a:noFill/>
        </p:spPr>
      </p:pic>
      <p:pic>
        <p:nvPicPr>
          <p:cNvPr id="3076" name="Picture 4" descr="Blend Stic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8600"/>
            <a:ext cx="3048000" cy="2286001"/>
          </a:xfrm>
          <a:prstGeom prst="rect">
            <a:avLst/>
          </a:prstGeom>
          <a:noFill/>
        </p:spPr>
      </p:pic>
      <p:pic>
        <p:nvPicPr>
          <p:cNvPr id="3078" name="Picture 6" descr="Dent View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676400"/>
            <a:ext cx="48006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Organization Rack from Time Saver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 descr="C:\Users\toby\AppData\Local\Microsoft\Windows\Temporary Internet Files\Content.IE5\CY67C0P8\FullSizeRender.jpg"/>
          <p:cNvPicPr>
            <a:picLocks noChangeAspect="1" noChangeArrowheads="1"/>
          </p:cNvPicPr>
          <p:nvPr/>
        </p:nvPicPr>
        <p:blipFill>
          <a:blip r:embed="rId2" cstate="print"/>
          <a:srcRect l="5031" t="15873"/>
          <a:stretch>
            <a:fillRect/>
          </a:stretch>
        </p:blipFill>
        <p:spPr bwMode="auto">
          <a:xfrm>
            <a:off x="457200" y="1524000"/>
            <a:ext cx="2876550" cy="4038600"/>
          </a:xfrm>
          <a:prstGeom prst="rect">
            <a:avLst/>
          </a:prstGeom>
          <a:noFill/>
        </p:spPr>
      </p:pic>
      <p:pic>
        <p:nvPicPr>
          <p:cNvPr id="2051" name="Picture 3" descr="C:\Users\toby\AppData\Local\Microsoft\Windows\Temporary Internet Files\Content.IE5\DB6HK0TY\FullSizeRende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00200"/>
            <a:ext cx="41529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Shunt Pliers from </a:t>
            </a:r>
            <a:r>
              <a:rPr lang="en-US" dirty="0" err="1" smtClean="0"/>
              <a:t>Dentfix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df-sp3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3048000" cy="392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Inspection tool from Whistler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" descr="https://www.whistlergroup.com/media/catalog/product/cache/1/image/9df78eab33525d08d6e5fb8d27136e95/w/h/whistler-wic-4750-inspection-cam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55626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9050" y="0"/>
            <a:ext cx="0" cy="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Shunt </a:t>
            </a:r>
            <a:r>
              <a:rPr lang="en-US" dirty="0" err="1" smtClean="0"/>
              <a:t>Pliersfrom</a:t>
            </a:r>
            <a:r>
              <a:rPr lang="en-US" dirty="0" smtClean="0"/>
              <a:t> </a:t>
            </a:r>
            <a:r>
              <a:rPr lang="en-US" dirty="0" err="1" smtClean="0"/>
              <a:t>Dentfix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techshopmag.com/wp-content/uploads/2015/12/Dent-Fix-Shunting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667500" cy="474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Finger sander from </a:t>
            </a:r>
            <a:r>
              <a:rPr lang="en-US" dirty="0" err="1" smtClean="0"/>
              <a:t>Dentfix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df-fbs16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67000"/>
            <a:ext cx="48006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“The Scoop” by GL Enterprise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5" name="Picture 1" descr="C:\Users\toby\AppData\Local\Microsoft\Windows\Temporary Internet Files\Content.IE5\0M82IO3B\IMG_2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128000" cy="437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r>
              <a:rPr lang="en-US" dirty="0" smtClean="0"/>
              <a:t>“The Scoop” by GL Enterprise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73200" y="660400"/>
            <a:ext cx="49784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Shiners from GL Enterprises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http://www.repaintsupply.com/images/products/3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4533900" cy="3886200"/>
          </a:xfrm>
          <a:prstGeom prst="rect">
            <a:avLst/>
          </a:prstGeom>
          <a:noFill/>
        </p:spPr>
      </p:pic>
      <p:pic>
        <p:nvPicPr>
          <p:cNvPr id="1026" name="Picture 2" descr="F:\DCIM\101NCD90\DSC_0895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25094" t="40000" r="39775" b="12632"/>
          <a:stretch>
            <a:fillRect/>
          </a:stretch>
        </p:blipFill>
        <p:spPr bwMode="auto">
          <a:xfrm>
            <a:off x="5943600" y="2057400"/>
            <a:ext cx="2057400" cy="3429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24400" y="5791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Note Clear Plastic Sheet</a:t>
            </a:r>
            <a:endParaRPr lang="en-US" sz="2400" dirty="0">
              <a:latin typeface="Arial Black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38800" y="4343400"/>
            <a:ext cx="609600" cy="1524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Spray Max Epoxy Primer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isplaying Spray Max 2K Epoxy Prime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isplaying Spray Max 2K Epoxy Prime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3" name="Picture 5" descr="C:\Users\toby\Desktop\epoxy primer.png"/>
          <p:cNvPicPr>
            <a:picLocks noChangeAspect="1" noChangeArrowheads="1"/>
          </p:cNvPicPr>
          <p:nvPr/>
        </p:nvPicPr>
        <p:blipFill>
          <a:blip r:embed="rId2" cstate="print"/>
          <a:srcRect l="30769" r="30256"/>
          <a:stretch>
            <a:fillRect/>
          </a:stretch>
        </p:blipFill>
        <p:spPr bwMode="auto">
          <a:xfrm>
            <a:off x="1676400" y="1676400"/>
            <a:ext cx="1600200" cy="4400550"/>
          </a:xfrm>
          <a:prstGeom prst="rect">
            <a:avLst/>
          </a:prstGeom>
          <a:noFill/>
        </p:spPr>
      </p:pic>
      <p:pic>
        <p:nvPicPr>
          <p:cNvPr id="1026" name="Picture 2" descr="C:\Users\toby\AppData\Local\Microsoft\Windows\Temporary Internet Files\Content.IE5\CY67C0P8\SPRAYMAX_2K_Aersosol_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752600"/>
            <a:ext cx="340102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Gap Gauges from Reliable Automotive Equipment</a:t>
            </a:r>
            <a:endParaRPr lang="en-US" dirty="0"/>
          </a:p>
        </p:txBody>
      </p:sp>
      <p:sp>
        <p:nvSpPr>
          <p:cNvPr id="1028" name="AutoShape 4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isplaying Brochure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isplaying Brochure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Image result for gap gauge tool auto 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2533650" cy="1800225"/>
          </a:xfrm>
          <a:prstGeom prst="rect">
            <a:avLst/>
          </a:prstGeom>
          <a:noFill/>
        </p:spPr>
      </p:pic>
      <p:pic>
        <p:nvPicPr>
          <p:cNvPr id="8" name="Picture 7" descr="DSC_0890.JPG"/>
          <p:cNvPicPr>
            <a:picLocks noChangeAspect="1"/>
          </p:cNvPicPr>
          <p:nvPr/>
        </p:nvPicPr>
        <p:blipFill>
          <a:blip r:embed="rId3" cstate="print">
            <a:lum bright="30000" contrast="40000"/>
          </a:blip>
          <a:srcRect l="8108" t="14329" r="4054"/>
          <a:stretch>
            <a:fillRect/>
          </a:stretch>
        </p:blipFill>
        <p:spPr>
          <a:xfrm>
            <a:off x="3352800" y="2438400"/>
            <a:ext cx="4953000" cy="31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5914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ppt5914.tmp</Template>
  <TotalTime>386</TotalTime>
  <Words>153</Words>
  <Application>Microsoft Office PowerPoint</Application>
  <PresentationFormat>On-screen Show (4:3)</PresentationFormat>
  <Paragraphs>39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ppt5914.tmp</vt:lpstr>
      <vt:lpstr>SCRS’ Education Committee Presents</vt:lpstr>
      <vt:lpstr>Shunt Pliers from Dentfix</vt:lpstr>
      <vt:lpstr>Shunt Pliersfrom Dentfix </vt:lpstr>
      <vt:lpstr>Finger sander from Dentfix </vt:lpstr>
      <vt:lpstr>“The Scoop” by GL Enterprise</vt:lpstr>
      <vt:lpstr>“The Scoop” by GL Enterprise</vt:lpstr>
      <vt:lpstr>Shiners from GL Enterprises</vt:lpstr>
      <vt:lpstr>Spray Max Epoxy Primer</vt:lpstr>
      <vt:lpstr>Gap Gauges from Reliable Automotive Equipment</vt:lpstr>
      <vt:lpstr>Work Light from Dentfix</vt:lpstr>
      <vt:lpstr>WRD Glass Tools Inc</vt:lpstr>
      <vt:lpstr>WRD Glass Tools Inc</vt:lpstr>
      <vt:lpstr>Question—What is matamerism?</vt:lpstr>
      <vt:lpstr>Color corrected lamp from Infratech</vt:lpstr>
      <vt:lpstr>Aluminum Door Skin Hemmer by Steck</vt:lpstr>
      <vt:lpstr>Aluminum Door Skin Hemmer by Steck</vt:lpstr>
      <vt:lpstr>Slot Cutter from Dentfix</vt:lpstr>
      <vt:lpstr>Estimating Tools from the Collision Edge</vt:lpstr>
      <vt:lpstr>Organization Rack from Time Saver</vt:lpstr>
      <vt:lpstr>Inspection tool from Whistler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SCRS’ Education Committee Presents</dc:title>
  <dc:creator>toby</dc:creator>
  <cp:lastModifiedBy>toby</cp:lastModifiedBy>
  <cp:revision>13</cp:revision>
  <dcterms:created xsi:type="dcterms:W3CDTF">2015-01-08T04:25:36Z</dcterms:created>
  <dcterms:modified xsi:type="dcterms:W3CDTF">2016-01-10T07:11:32Z</dcterms:modified>
</cp:coreProperties>
</file>