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70" r:id="rId3"/>
    <p:sldId id="257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4" r:id="rId18"/>
    <p:sldId id="275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E8B2C-13EF-4AE6-BE7C-966ED536C7D0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67D83-7B48-461A-8E37-58C7EE4B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5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9EE5-6627-4CEB-980E-0321A16ECCD1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8286-16DA-41D6-8E15-E0CD298E20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9EE5-6627-4CEB-980E-0321A16ECCD1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8286-16DA-41D6-8E15-E0CD298E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9EE5-6627-4CEB-980E-0321A16ECCD1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8286-16DA-41D6-8E15-E0CD298E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9EE5-6627-4CEB-980E-0321A16ECCD1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8286-16DA-41D6-8E15-E0CD298E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9EE5-6627-4CEB-980E-0321A16ECCD1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8286-16DA-41D6-8E15-E0CD298E20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9EE5-6627-4CEB-980E-0321A16ECCD1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8286-16DA-41D6-8E15-E0CD298E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9EE5-6627-4CEB-980E-0321A16ECCD1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8286-16DA-41D6-8E15-E0CD298E204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9EE5-6627-4CEB-980E-0321A16ECCD1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8286-16DA-41D6-8E15-E0CD298E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9EE5-6627-4CEB-980E-0321A16ECCD1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8286-16DA-41D6-8E15-E0CD298E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9EE5-6627-4CEB-980E-0321A16ECCD1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8286-16DA-41D6-8E15-E0CD298E204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9EE5-6627-4CEB-980E-0321A16ECCD1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8286-16DA-41D6-8E15-E0CD298E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C839EE5-6627-4CEB-980E-0321A16ECCD1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4A78286-16DA-41D6-8E15-E0CD298E20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600200"/>
            <a:ext cx="4800600" cy="2133600"/>
          </a:xfrm>
        </p:spPr>
        <p:txBody>
          <a:bodyPr>
            <a:noAutofit/>
          </a:bodyPr>
          <a:lstStyle/>
          <a:p>
            <a:pPr algn="ctr"/>
            <a:r>
              <a:rPr lang="en-US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Manufacturers Safety Inspections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Presented By: </a:t>
            </a:r>
          </a:p>
          <a:p>
            <a:r>
              <a:rPr lang="en-US" dirty="0"/>
              <a:t>Bruce Halcro &amp; Ronald Reichen</a:t>
            </a:r>
          </a:p>
        </p:txBody>
      </p:sp>
    </p:spTree>
    <p:extLst>
      <p:ext uri="{BB962C8B-B14F-4D97-AF65-F5344CB8AC3E}">
        <p14:creationId xmlns:p14="http://schemas.microsoft.com/office/powerpoint/2010/main" val="1976032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Mainserver2\Users\desktop\paigec\Desktop\Powerpoint Pictures\T passenger airbag har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56123"/>
            <a:ext cx="3657600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\\Mainserver2\Users\desktop\paigec\Desktop\Powerpoint Pictures\T Passenger airb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0400"/>
            <a:ext cx="3560535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399" y="1442948"/>
            <a:ext cx="4466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Passenger Airbag Harness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9088" y="4805194"/>
            <a:ext cx="3036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Passenger Airbag</a:t>
            </a:r>
          </a:p>
        </p:txBody>
      </p:sp>
    </p:spTree>
    <p:extLst>
      <p:ext uri="{BB962C8B-B14F-4D97-AF65-F5344CB8AC3E}">
        <p14:creationId xmlns:p14="http://schemas.microsoft.com/office/powerpoint/2010/main" val="913557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Mainserver2\Users\desktop\paigec\Desktop\Powerpoint Pictures\T RF seatbe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60973"/>
            <a:ext cx="3657599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Mainserver2\Users\desktop\paigec\Desktop\Powerpoint Pictures\T Rt Frt seat mou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3535680" cy="26517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321" y="1447798"/>
            <a:ext cx="3500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Right Front Seatbelt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66070" y="4813012"/>
            <a:ext cx="4075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Right Front Seat Mount</a:t>
            </a:r>
          </a:p>
        </p:txBody>
      </p:sp>
    </p:spTree>
    <p:extLst>
      <p:ext uri="{BB962C8B-B14F-4D97-AF65-F5344CB8AC3E}">
        <p14:creationId xmlns:p14="http://schemas.microsoft.com/office/powerpoint/2010/main" val="639399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Mainserver2\Users\desktop\paigec\Desktop\Powerpoint Pictures\T RH curtain airb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7" y="648906"/>
            <a:ext cx="3657599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\\Mainserver2\Users\desktop\paigec\Desktop\Powerpoint Pictures\T RH curtain airbag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3657600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48044" y="1435731"/>
            <a:ext cx="3534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Right Curtain Airbag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074" y="4813012"/>
            <a:ext cx="3835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Right Curtain Airbag 2</a:t>
            </a:r>
          </a:p>
        </p:txBody>
      </p:sp>
    </p:spTree>
    <p:extLst>
      <p:ext uri="{BB962C8B-B14F-4D97-AF65-F5344CB8AC3E}">
        <p14:creationId xmlns:p14="http://schemas.microsoft.com/office/powerpoint/2010/main" val="1723986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Mainserver2\Users\desktop\paigec\Desktop\Powerpoint Pictures\T RH sensor airbag in q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9600"/>
            <a:ext cx="3614738" cy="27110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\\Mainserver2\Users\desktop\paigec\Desktop\Powerpoint Pictures\T RR seatbe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3527585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257297"/>
            <a:ext cx="4847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Right Quarter Airbag Sensor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6446" y="4813540"/>
            <a:ext cx="336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Right Rear Seatbelt</a:t>
            </a:r>
          </a:p>
        </p:txBody>
      </p:sp>
    </p:spTree>
    <p:extLst>
      <p:ext uri="{BB962C8B-B14F-4D97-AF65-F5344CB8AC3E}">
        <p14:creationId xmlns:p14="http://schemas.microsoft.com/office/powerpoint/2010/main" val="3164231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Mainserver2\Users\desktop\paigec\Desktop\Powerpoint Pictures\T Rt Frt seat mou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5287"/>
            <a:ext cx="3657600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\\Mainserver2\Users\desktop\paigec\Desktop\Powerpoint Pictures\T RT dash beam mount ou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3657600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2053" y="1422112"/>
            <a:ext cx="4236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Right Front Seat Mounts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633" y="4681091"/>
            <a:ext cx="41663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Right Dash Beam Outer </a:t>
            </a:r>
          </a:p>
          <a:p>
            <a:pPr algn="ctr"/>
            <a:r>
              <a:rPr lang="en-US" sz="3200" dirty="0"/>
              <a:t>Mount</a:t>
            </a:r>
          </a:p>
        </p:txBody>
      </p:sp>
    </p:spTree>
    <p:extLst>
      <p:ext uri="{BB962C8B-B14F-4D97-AF65-F5344CB8AC3E}">
        <p14:creationId xmlns:p14="http://schemas.microsoft.com/office/powerpoint/2010/main" val="2222647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\\Mainserver2\Users\desktop\paigec\Desktop\Powerpoint Pictures\T Rt Frt seat air b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59087"/>
            <a:ext cx="3657600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\\Mainserver2\Users\desktop\paigec\Desktop\Powerpoint Pictures\T Rt Frt seat airb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4" y="3124200"/>
            <a:ext cx="3657600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846" y="1345912"/>
            <a:ext cx="4023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Right Front Seat Airbag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1579" y="4851112"/>
            <a:ext cx="4023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Right Front Seat Airbag</a:t>
            </a:r>
          </a:p>
        </p:txBody>
      </p:sp>
    </p:spTree>
    <p:extLst>
      <p:ext uri="{BB962C8B-B14F-4D97-AF65-F5344CB8AC3E}">
        <p14:creationId xmlns:p14="http://schemas.microsoft.com/office/powerpoint/2010/main" val="2258175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751"/>
            <a:ext cx="8758097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Airbag System Inspection Locations After Collision: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4343400" cy="5181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23999"/>
            <a:ext cx="4267200" cy="5181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4769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818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Airbag Inspection Locations Continued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8" y="1447800"/>
            <a:ext cx="4633822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19200"/>
            <a:ext cx="4586062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0276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10" y="762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Airbag Inspection Locations Continued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44958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524000"/>
            <a:ext cx="46482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5369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457200"/>
            <a:ext cx="3124200" cy="5715000"/>
          </a:xfrm>
        </p:spPr>
        <p:txBody>
          <a:bodyPr anchor="t">
            <a:normAutofit/>
          </a:bodyPr>
          <a:lstStyle/>
          <a:p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3657600" cy="571499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/>
              <a:t>Deviating from OEM procedures in any current repairs could cause further safety issues, cause a secondary accident as well as present liability or legal disputes for the repair facilities.</a:t>
            </a:r>
          </a:p>
        </p:txBody>
      </p:sp>
      <p:pic>
        <p:nvPicPr>
          <p:cNvPr id="14338" name="Picture 2" descr="Image result for car accident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0"/>
            <a:ext cx="3429000" cy="250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71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5486400" cy="129540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&amp; Analyze OE Repair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543800" cy="3886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May be on a fee basis 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/>
              <a:t>Incorrect information conveyed by manufacturers service team</a:t>
            </a:r>
          </a:p>
          <a:p>
            <a:pPr>
              <a:lnSpc>
                <a:spcPct val="150000"/>
              </a:lnSpc>
            </a:pPr>
            <a:r>
              <a:rPr lang="en-US" dirty="0"/>
              <a:t>Especially those that do not have certified collision centers</a:t>
            </a:r>
          </a:p>
          <a:p>
            <a:pPr>
              <a:lnSpc>
                <a:spcPct val="150000"/>
              </a:lnSpc>
            </a:pPr>
            <a:r>
              <a:rPr lang="en-US" dirty="0"/>
              <a:t>Example: Dealership misunderstanding</a:t>
            </a:r>
          </a:p>
        </p:txBody>
      </p:sp>
    </p:spTree>
    <p:extLst>
      <p:ext uri="{BB962C8B-B14F-4D97-AF65-F5344CB8AC3E}">
        <p14:creationId xmlns:p14="http://schemas.microsoft.com/office/powerpoint/2010/main" val="174739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Mainserver2\Users\desktop\paigec\Desktop\Powerpoint Pictures\T center rear seatbe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2" y="568778"/>
            <a:ext cx="3701667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Mainserver2\Users\desktop\paigec\Desktop\Powerpoint Pictures\T Control modu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3657600" cy="27040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4453" y="1401548"/>
            <a:ext cx="3723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Rear Center Seatbelt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4592" y="4718121"/>
            <a:ext cx="2809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Control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03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Mainserver2\Users\desktop\paigec\Desktop\Powerpoint Pictures\T driver seat airb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635287"/>
            <a:ext cx="3657600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Mainserver2\Users\desktop\paigec\Desktop\Powerpoint Pictures\T Driver side airb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803" y="3200400"/>
            <a:ext cx="3657600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7871" y="1422112"/>
            <a:ext cx="3451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Driver’s Seat Airbag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4266" y="4840509"/>
            <a:ext cx="3431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Driver’s Side Airbag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0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Mainserver2\Users\desktop\paigec\Desktop\Powerpoint Pictures\T knee airbag conn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340" y="609600"/>
            <a:ext cx="3657601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Mainserver2\Users\desktop\paigec\Desktop\Powerpoint Pictures\T knee airbag connector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07" y="3124200"/>
            <a:ext cx="3763059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5126" y="1460212"/>
            <a:ext cx="4021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Knee Airbag Connector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4792176"/>
            <a:ext cx="4322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Knee Airbag Connector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Mainserver2\Users\desktop\paigec\Desktop\Powerpoint Pictures\T LH curtain airb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3657600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Mainserver2\Users\desktop\paigec\Desktop\Powerpoint Pictures\T LH curtain airbag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3657601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50635" y="1483754"/>
            <a:ext cx="3308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Left Curtain Airbag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9247" y="4812415"/>
            <a:ext cx="3609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Left Curtain Airbag 2</a:t>
            </a:r>
          </a:p>
        </p:txBody>
      </p:sp>
    </p:spTree>
    <p:extLst>
      <p:ext uri="{BB962C8B-B14F-4D97-AF65-F5344CB8AC3E}">
        <p14:creationId xmlns:p14="http://schemas.microsoft.com/office/powerpoint/2010/main" val="998436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\\Mainserver2\Users\desktop\paigec\Desktop\Powerpoint Pictures\T LF seat mou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35287"/>
            <a:ext cx="3657600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Mainserver2\Users\desktop\paigec\Desktop\Powerpoint Pictures\T LF seatbe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6" y="3124200"/>
            <a:ext cx="3657600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092" y="1422112"/>
            <a:ext cx="3850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Left Front Seat Mount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3799" y="4897582"/>
            <a:ext cx="3275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Left Front Seatbelt</a:t>
            </a:r>
          </a:p>
        </p:txBody>
      </p:sp>
    </p:spTree>
    <p:extLst>
      <p:ext uri="{BB962C8B-B14F-4D97-AF65-F5344CB8AC3E}">
        <p14:creationId xmlns:p14="http://schemas.microsoft.com/office/powerpoint/2010/main" val="3703360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Mainserver2\Users\desktop\paigec\Desktop\Powerpoint Pictures\T LR seatbe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32" y="635287"/>
            <a:ext cx="3657601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Mainserver2\Users\desktop\paigec\Desktop\Powerpoint Pictures\T Lt console harn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3657600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82192" y="1422112"/>
            <a:ext cx="3142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Left Rear Seatbelt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2333" y="4812484"/>
            <a:ext cx="3670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Left Console Harness</a:t>
            </a:r>
          </a:p>
        </p:txBody>
      </p:sp>
    </p:spTree>
    <p:extLst>
      <p:ext uri="{BB962C8B-B14F-4D97-AF65-F5344CB8AC3E}">
        <p14:creationId xmlns:p14="http://schemas.microsoft.com/office/powerpoint/2010/main" val="303005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Mainserver2\Users\desktop\paigec\Desktop\Powerpoint Pictures\T Lt dash beam mount o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9600"/>
            <a:ext cx="3657599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Mainserver2\Users\desktop\paigec\Desktop\Powerpoint Pictures\T Lt frt seat airb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1" y="3200400"/>
            <a:ext cx="3657600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141745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Left Dash Beam Outer Mount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61219" y="4774912"/>
            <a:ext cx="3797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Left Front Seat Airbag</a:t>
            </a:r>
          </a:p>
        </p:txBody>
      </p:sp>
    </p:spTree>
    <p:extLst>
      <p:ext uri="{BB962C8B-B14F-4D97-AF65-F5344CB8AC3E}">
        <p14:creationId xmlns:p14="http://schemas.microsoft.com/office/powerpoint/2010/main" val="2463666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810000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198</TotalTime>
  <Words>181</Words>
  <Application>Microsoft Office PowerPoint</Application>
  <PresentationFormat>On-screen Show (4:3)</PresentationFormat>
  <Paragraphs>40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Impact</vt:lpstr>
      <vt:lpstr>Times New Roman</vt:lpstr>
      <vt:lpstr>NewsPrint</vt:lpstr>
      <vt:lpstr>Required Manufacturers Safety Inspections</vt:lpstr>
      <vt:lpstr>Access &amp; Analyze OE Repair Procedures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Airbag System Inspection Locations After Collision:</vt:lpstr>
      <vt:lpstr>Airbag Inspection Locations Continued</vt:lpstr>
      <vt:lpstr>Airbag Inspection Locations Continued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Required Manufacturers Safety Inspections</dc:title>
  <dc:creator>Paige Brown</dc:creator>
  <cp:lastModifiedBy>Ron</cp:lastModifiedBy>
  <cp:revision>15</cp:revision>
  <dcterms:created xsi:type="dcterms:W3CDTF">2019-07-17T23:15:43Z</dcterms:created>
  <dcterms:modified xsi:type="dcterms:W3CDTF">2019-07-23T21:34:51Z</dcterms:modified>
</cp:coreProperties>
</file>